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99" r:id="rId4"/>
    <p:sldId id="300" r:id="rId5"/>
    <p:sldId id="301" r:id="rId6"/>
    <p:sldId id="30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u="sng" dirty="0" smtClean="0"/>
              <a:t>Moduł VIII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Wspomaganie pracy szkoły w rozwoju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VIII.3. Praca sieci współpracy i samokształcenia służącej wspieraniu nauczycieli w kształtowaniu kompetencji matematyczno-przyrodniczych uczniów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6793" y="1077239"/>
            <a:ext cx="7640878" cy="47599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3200" dirty="0" smtClean="0"/>
              <a:t>SIECI WSPÓŁPRACY I SAMOKSZTAŁCENIA</a:t>
            </a:r>
            <a:endParaRPr lang="pl-PL" sz="3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1415441" y="1665962"/>
            <a:ext cx="95197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Współpraca w ramach aktywnie tworzonej sieci kontaktów, zwana również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networkingiem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lub sieciowaniem, staje się coraz powszechniejsza. Sieciowanie to nawiązywanie i podtrzymywanie relacji z innymi w celu pozyskiwania informacji oraz wzajemnego wspierania się. Jest to proces wymiany informacji, doświadczenia, zasobów i wzajemnego poparcia dzięki korzystnej sieci wzajemnych kontaktów.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Networking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pozwala często na pozyskanie długofalowych i zaufanych partnerów, a jego podstawową zasadą jest wzajemność. 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964503" y="1028343"/>
            <a:ext cx="104341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Dzięki zastosowaniu metody </a:t>
            </a:r>
            <a:r>
              <a:rPr lang="pl-PL" sz="2400" dirty="0" err="1" smtClean="0"/>
              <a:t>networkingu</a:t>
            </a:r>
            <a:r>
              <a:rPr lang="pl-PL" sz="2400" dirty="0" smtClean="0"/>
              <a:t> w edukacji, zwiększa się łatwość: </a:t>
            </a:r>
          </a:p>
          <a:p>
            <a:r>
              <a:rPr lang="pl-PL" sz="2400" dirty="0" smtClean="0"/>
              <a:t>• udziału kadry szkół w wydarzeniach mogących odbywać się daleko od szkoły; </a:t>
            </a:r>
          </a:p>
          <a:p>
            <a:r>
              <a:rPr lang="pl-PL" sz="2400" dirty="0" smtClean="0"/>
              <a:t>• uczestnictwa w wydarzeniach bezpośrednio związanych z potrzebami uczących się osób, mających wpływ na zmianę myślenia i sposobów pracy; </a:t>
            </a:r>
          </a:p>
          <a:p>
            <a:r>
              <a:rPr lang="pl-PL" sz="2400" dirty="0" smtClean="0"/>
              <a:t>• zachowania ciągłości w dokształcaniu się pracowników; </a:t>
            </a:r>
          </a:p>
          <a:p>
            <a:r>
              <a:rPr lang="pl-PL" sz="2400" dirty="0" smtClean="0"/>
              <a:t>• bieżącego monitorowania zmian prawnych, pojawiających się wymagań, nowych metod i standardów pracy; </a:t>
            </a:r>
          </a:p>
          <a:p>
            <a:r>
              <a:rPr lang="pl-PL" sz="2400" dirty="0" smtClean="0"/>
              <a:t>• </a:t>
            </a:r>
            <a:r>
              <a:rPr lang="pl-PL" sz="2400" dirty="0" err="1" smtClean="0"/>
              <a:t>bezkosztowej</a:t>
            </a:r>
            <a:r>
              <a:rPr lang="pl-PL" sz="2400" dirty="0" smtClean="0"/>
              <a:t> wymiany doświadczeń, nawet w bardzo wąskich i specyficznych obszarach tematycznych; </a:t>
            </a:r>
          </a:p>
          <a:p>
            <a:r>
              <a:rPr lang="pl-PL" sz="2400" dirty="0" smtClean="0"/>
              <a:t>• tworzenia efektywnych sposobów wsparcia koleżeńskiego, zwłaszcza dla początkujących nauczycieli. 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903" y="1453019"/>
            <a:ext cx="11182592" cy="374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494" y="1365337"/>
            <a:ext cx="10572151" cy="377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6942" y="1002082"/>
            <a:ext cx="8496510" cy="479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213</Words>
  <Application>Microsoft Office PowerPoint</Application>
  <PresentationFormat>Niestandardowy</PresentationFormat>
  <Paragraphs>24</Paragraphs>
  <Slides>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51</cp:revision>
  <dcterms:created xsi:type="dcterms:W3CDTF">2018-12-02T13:14:09Z</dcterms:created>
  <dcterms:modified xsi:type="dcterms:W3CDTF">2018-12-23T16:21:43Z</dcterms:modified>
</cp:coreProperties>
</file>